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2"/>
  </p:notesMasterIdLst>
  <p:sldIdLst>
    <p:sldId id="306" r:id="rId5"/>
    <p:sldId id="315" r:id="rId6"/>
    <p:sldId id="316" r:id="rId7"/>
    <p:sldId id="317" r:id="rId8"/>
    <p:sldId id="318" r:id="rId9"/>
    <p:sldId id="319" r:id="rId10"/>
    <p:sldId id="31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9/5/2023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346" y="603683"/>
            <a:ext cx="5395316" cy="2920752"/>
          </a:xfrm>
        </p:spPr>
        <p:txBody>
          <a:bodyPr>
            <a:normAutofit fontScale="90000"/>
          </a:bodyPr>
          <a:lstStyle/>
          <a:p>
            <a:r>
              <a:rPr lang="en-US" sz="4400" spc="400" dirty="0"/>
              <a:t>DESAIN &amp; KONSEP PERANCANGAN APLIKASI API FILM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Ryo Altius Benito - 71190417</a:t>
            </a:r>
          </a:p>
          <a:p>
            <a:r>
              <a:rPr lang="en-US" dirty="0"/>
              <a:t>Renaldi Kristian Hartono - 71190424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Stefanus</a:t>
            </a:r>
            <a:r>
              <a:rPr lang="en-US" sz="2000" dirty="0">
                <a:solidFill>
                  <a:schemeClr val="bg1"/>
                </a:solidFill>
              </a:rPr>
              <a:t> Aditya Dwi </a:t>
            </a:r>
            <a:r>
              <a:rPr lang="en-US" sz="2000" dirty="0" err="1">
                <a:solidFill>
                  <a:schemeClr val="bg1"/>
                </a:solidFill>
              </a:rPr>
              <a:t>Cahyono</a:t>
            </a:r>
            <a:r>
              <a:rPr lang="en-US" sz="2000" dirty="0">
                <a:solidFill>
                  <a:schemeClr val="bg1"/>
                </a:solidFill>
              </a:rPr>
              <a:t> - 71190504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90F83-783D-F2FC-AA9F-04E6398E4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04428"/>
            <a:ext cx="9144000" cy="804672"/>
          </a:xfrm>
        </p:spPr>
        <p:txBody>
          <a:bodyPr>
            <a:normAutofit/>
          </a:bodyPr>
          <a:lstStyle/>
          <a:p>
            <a:r>
              <a:rPr lang="en-US" sz="4400" dirty="0" err="1"/>
              <a:t>konsep</a:t>
            </a:r>
            <a:endParaRPr lang="en-ID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3B79E1-4BD8-E073-C489-2092397E9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325880"/>
          </a:xfrm>
        </p:spPr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informasi-informasi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film-film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rilis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rilis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genre dan </a:t>
            </a:r>
            <a:r>
              <a:rPr lang="en-US" dirty="0" err="1"/>
              <a:t>kategori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918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90F83-783D-F2FC-AA9F-04E6398E4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3552"/>
            <a:ext cx="9144000" cy="804672"/>
          </a:xfrm>
        </p:spPr>
        <p:txBody>
          <a:bodyPr>
            <a:normAutofit/>
          </a:bodyPr>
          <a:lstStyle/>
          <a:p>
            <a:r>
              <a:rPr lang="en-US" sz="4400" dirty="0"/>
              <a:t>data</a:t>
            </a:r>
            <a:endParaRPr lang="en-ID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3B79E1-4BD8-E073-C489-2092397E9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6060"/>
            <a:ext cx="9144000" cy="1325880"/>
          </a:xfrm>
        </p:spPr>
        <p:txBody>
          <a:bodyPr/>
          <a:lstStyle/>
          <a:p>
            <a:pPr algn="ctr"/>
            <a:r>
              <a:rPr lang="en-US" sz="2000" dirty="0" err="1"/>
              <a:t>Aplikasi</a:t>
            </a:r>
            <a:r>
              <a:rPr lang="en-US" sz="2000" dirty="0"/>
              <a:t> yang </a:t>
            </a:r>
            <a:r>
              <a:rPr lang="en-US" sz="2000" dirty="0" err="1"/>
              <a:t>dirancang</a:t>
            </a:r>
            <a:r>
              <a:rPr lang="en-US" sz="2000" dirty="0"/>
              <a:t> </a:t>
            </a:r>
            <a:r>
              <a:rPr lang="en-US" sz="2000" dirty="0" err="1"/>
              <a:t>termasuk</a:t>
            </a:r>
            <a:r>
              <a:rPr lang="en-US" sz="2000" dirty="0"/>
              <a:t> </a:t>
            </a:r>
            <a:r>
              <a:rPr lang="en-US" sz="2000" dirty="0" err="1"/>
              <a:t>kedalam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film yang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public API free </a:t>
            </a:r>
            <a:r>
              <a:rPr lang="en-US" sz="2000" dirty="0" err="1"/>
              <a:t>yaitu</a:t>
            </a:r>
            <a:r>
              <a:rPr lang="en-US" sz="2000" dirty="0"/>
              <a:t> TMDB API. </a:t>
            </a:r>
            <a:endParaRPr lang="en-ID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4744C-9C24-CEB6-C5D0-A2AFD550B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930" y="3841117"/>
            <a:ext cx="5868140" cy="210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76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0F48C45-75AD-DEBA-6EEC-DA45DF494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/>
          <a:lstStyle/>
          <a:p>
            <a:r>
              <a:rPr lang="en-US" sz="4400" dirty="0" err="1"/>
              <a:t>desain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AE958-6298-DA3B-DB54-F1AD83D61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Halaman </a:t>
            </a:r>
            <a:r>
              <a:rPr lang="en-US" dirty="0" err="1"/>
              <a:t>utama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24E715-C542-BA52-4E47-175CF18FA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414" y="2051552"/>
            <a:ext cx="7685310" cy="3965200"/>
          </a:xfrm>
          <a:prstGeom prst="rect">
            <a:avLst/>
          </a:prstGeom>
        </p:spPr>
      </p:pic>
      <p:pic>
        <p:nvPicPr>
          <p:cNvPr id="11" name="image4.png" descr="A screenshot of a computer  Description automatically generated">
            <a:extLst>
              <a:ext uri="{FF2B5EF4-FFF2-40B4-BE49-F238E27FC236}">
                <a16:creationId xmlns:a16="http://schemas.microsoft.com/office/drawing/2014/main" id="{E09798D8-3AA2-EF4B-5A1B-EB5769384AF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7392" y="2954433"/>
            <a:ext cx="1830070" cy="126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89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0F48C45-75AD-DEBA-6EEC-DA45DF494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/>
          <a:lstStyle/>
          <a:p>
            <a:r>
              <a:rPr lang="en-US" sz="4400" dirty="0" err="1"/>
              <a:t>desain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AE958-6298-DA3B-DB54-F1AD83D61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pagination</a:t>
            </a:r>
          </a:p>
        </p:txBody>
      </p:sp>
      <p:pic>
        <p:nvPicPr>
          <p:cNvPr id="2" name="image3.jpeg" descr="A screenshot of a movie  Description automatically generated">
            <a:extLst>
              <a:ext uri="{FF2B5EF4-FFF2-40B4-BE49-F238E27FC236}">
                <a16:creationId xmlns:a16="http://schemas.microsoft.com/office/drawing/2014/main" id="{339E5000-BDD6-29A6-6B55-374D044050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487" y="1601911"/>
            <a:ext cx="9242163" cy="468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86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0F48C45-75AD-DEBA-6EEC-DA45DF494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/>
          <a:lstStyle/>
          <a:p>
            <a:r>
              <a:rPr lang="en-US" sz="4400" dirty="0" err="1"/>
              <a:t>desain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AE958-6298-DA3B-DB54-F1AD83D61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detail</a:t>
            </a:r>
          </a:p>
        </p:txBody>
      </p:sp>
      <p:pic>
        <p:nvPicPr>
          <p:cNvPr id="3" name="Picture 2" descr="A screen shot of a movie&#10;&#10;Description automatically generated">
            <a:extLst>
              <a:ext uri="{FF2B5EF4-FFF2-40B4-BE49-F238E27FC236}">
                <a16:creationId xmlns:a16="http://schemas.microsoft.com/office/drawing/2014/main" id="{4979025C-DE87-07A6-0399-1ED851DE0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486" y="1601911"/>
            <a:ext cx="9242163" cy="454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13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8410" y="1383638"/>
            <a:ext cx="5276088" cy="227685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D909BD3F-B240-4348-8BE3-67FDD68BA7A7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A67D12-FAB5-406C-9279-3EAA5A20A6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{4444F814-80C6-455C-816F-7197516AC46B}tf89338750_win32</Template>
  <TotalTime>40</TotalTime>
  <Words>70</Words>
  <Application>Microsoft Office PowerPoint</Application>
  <PresentationFormat>Widescreen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Univers</vt:lpstr>
      <vt:lpstr>Custom</vt:lpstr>
      <vt:lpstr>DESAIN &amp; KONSEP PERANCANGAN APLIKASI API FILM</vt:lpstr>
      <vt:lpstr>konsep</vt:lpstr>
      <vt:lpstr>data</vt:lpstr>
      <vt:lpstr>desain</vt:lpstr>
      <vt:lpstr>desain</vt:lpstr>
      <vt:lpstr>desain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DESAIN &amp; KONSEP PERANCANGAN APLIKASI API FILM</dc:title>
  <dc:creator>Renaldi Hartono</dc:creator>
  <cp:lastModifiedBy>Renaldi Hartono</cp:lastModifiedBy>
  <cp:revision>1</cp:revision>
  <dcterms:created xsi:type="dcterms:W3CDTF">2023-09-05T06:56:31Z</dcterms:created>
  <dcterms:modified xsi:type="dcterms:W3CDTF">2023-09-05T07:37:05Z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